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5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52" autoAdjust="0"/>
    <p:restoredTop sz="94660"/>
  </p:normalViewPr>
  <p:slideViewPr>
    <p:cSldViewPr>
      <p:cViewPr>
        <p:scale>
          <a:sx n="150" d="100"/>
          <a:sy n="150" d="100"/>
        </p:scale>
        <p:origin x="114" y="21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1" cy="496331"/>
          </a:xfrm>
          <a:prstGeom prst="rect">
            <a:avLst/>
          </a:prstGeom>
        </p:spPr>
        <p:txBody>
          <a:bodyPr vert="horz" lIns="92078" tIns="46040" rIns="92078" bIns="460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1" cy="496331"/>
          </a:xfrm>
          <a:prstGeom prst="rect">
            <a:avLst/>
          </a:prstGeom>
        </p:spPr>
        <p:txBody>
          <a:bodyPr vert="horz" lIns="92078" tIns="46040" rIns="92078" bIns="46040" rtlCol="0"/>
          <a:lstStyle>
            <a:lvl1pPr algn="r">
              <a:defRPr sz="1200"/>
            </a:lvl1pPr>
          </a:lstStyle>
          <a:p>
            <a:fld id="{29222FEA-5B8D-48EE-8A8C-EA81A7C3E7A2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8" tIns="46040" rIns="92078" bIns="460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2078" tIns="46040" rIns="92078" bIns="460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1" cy="496331"/>
          </a:xfrm>
          <a:prstGeom prst="rect">
            <a:avLst/>
          </a:prstGeom>
        </p:spPr>
        <p:txBody>
          <a:bodyPr vert="horz" lIns="92078" tIns="46040" rIns="92078" bIns="460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1" cy="496331"/>
          </a:xfrm>
          <a:prstGeom prst="rect">
            <a:avLst/>
          </a:prstGeom>
        </p:spPr>
        <p:txBody>
          <a:bodyPr vert="horz" lIns="92078" tIns="46040" rIns="92078" bIns="46040" rtlCol="0" anchor="b"/>
          <a:lstStyle>
            <a:lvl1pPr algn="r">
              <a:defRPr sz="1200"/>
            </a:lvl1pPr>
          </a:lstStyle>
          <a:p>
            <a:fld id="{59DEDAE1-BA13-4DCC-ACC2-5FA5275B5C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51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EDAE1-BA13-4DCC-ACC2-5FA5275B5CC6}" type="slidenum">
              <a:rPr lang="ja-JP" altLang="en-US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42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EDAE1-BA13-4DCC-ACC2-5FA5275B5CC6}" type="slidenum">
              <a:rPr lang="ja-JP" altLang="en-US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4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23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6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62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89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6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78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17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18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95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9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1D0D-9428-4CC6-A2D7-3646C24CE133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E156D-A77F-4A0F-8A9D-3A893F5D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3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512676" y="174957"/>
            <a:ext cx="5832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　　兵庫県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高等学校駅伝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競走大会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8680" y="536594"/>
            <a:ext cx="6000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送付先　　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　日本旅行　兵庫教育旅行支店　　　　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FAX: 078-366-2853</a:t>
            </a:r>
          </a:p>
          <a:p>
            <a:pPr algn="ctr"/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                                         E-mal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yasushi_ito@nta.co.jp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 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650-0044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神戸市中央区東川崎町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西日本神戸支社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　　　　　　　　　　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担当：伊藤靖司・井口亜紀子　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078-371-8660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52264" y="496188"/>
            <a:ext cx="6417096" cy="771182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2264" y="1286301"/>
            <a:ext cx="64322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＊旅行手配に必要な範囲内での運送・宿泊機関・保険会社などへの個人情報の提供について同意のうえ、本旅行に申し込みます。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72716" y="1498233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宿泊・昼食申込書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33677"/>
              </p:ext>
            </p:extLst>
          </p:nvPr>
        </p:nvGraphicFramePr>
        <p:xfrm>
          <a:off x="116632" y="1952913"/>
          <a:ext cx="6624736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84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685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857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742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972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5162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7229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58376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14953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府県名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5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代表者名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携帯電話番号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メールアドレス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学校住所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〒　　　　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932">
                <a:tc rowSpan="6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宿泊人員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月９日（土）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5124">
                <a:tc gridSpan="2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選手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6084">
                <a:tc gridSpan="2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女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3028">
                <a:tc gridSpan="2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コーチ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9972">
                <a:tc gridSpan="2"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女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希望記号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第二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定員に限りがありますので、ご希望に沿えないこともございます。その節はご容赦のほどお願い申し上げます。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昼食弁当（お茶付）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受け渡し場所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兵庫県立篠山鳳鳴高等学校食堂付近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 gridSpan="5"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　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43835"/>
              </p:ext>
            </p:extLst>
          </p:nvPr>
        </p:nvGraphicFramePr>
        <p:xfrm>
          <a:off x="116633" y="6101637"/>
          <a:ext cx="6624735" cy="1064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5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ホテル到着日時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交通機関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月　　　日　　 ＡＭ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ホテル予定到着時間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ＰＭ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大型バス　　台　　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普通車　　　台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ﾏｲｸﾛﾊﾞｽ　　 台　  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公共交通機関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301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11/9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夕食ご希望時間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月　　　日　　 ＰＭ　　　　　　 時　　　　　分頃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402">
                <a:tc gridSpan="2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朝食時間：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時（一部施設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時３０分）からとなりますのでご了承願います。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116632" y="7185248"/>
            <a:ext cx="64322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☆他校様とご希望のお時間が重なった場合は、ご相談させていただく場合がございます。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14540"/>
              </p:ext>
            </p:extLst>
          </p:nvPr>
        </p:nvGraphicFramePr>
        <p:xfrm>
          <a:off x="116632" y="7776120"/>
          <a:ext cx="2635438" cy="182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1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121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変更・取消にともなう返金先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34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金融機関名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608">
                <a:tc gridSpan="3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銀行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口座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　通　　・　　当　座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8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5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ﾌﾘｶﾞﾅ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名義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2996952" y="8582805"/>
            <a:ext cx="35519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㈱日本旅行　　兵庫教育旅行支店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〒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650-0044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神戸市中央区東川崎町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1-3-2</a:t>
            </a:r>
          </a:p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西日本神戸支社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　　　　　　　　　　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TEL: 078-371-8660 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FAX: 078-366-2853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大会担当：伊藤　靖司　・　井口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亜紀子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営業時間　平日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土・日・祝日　休業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2070" y="7401272"/>
            <a:ext cx="398929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お客様の個人情報の取扱いについて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・当社は、旅行申し込みの際に提出された申込書に記載された個人情報に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ついて、お客様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連絡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のために利用させていただく他、お客様がお申し込み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いただいた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旅行に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おいて運送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機関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等の提供するサービスの手配及び、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それらの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サービスに受領の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手続き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に必要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範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囲内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で利用させて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いただきます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・その他、当社の個人情報の取扱いについて当社ホームページ（ＵＲＬ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記載する）を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ご参照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下さい。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・お問合せ先：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日本旅行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兵庫教育旅行支店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：伊藤靖司・井口亜紀子） 電話番号：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078-371-8660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548680" y="128464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　　兵庫県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高等学校駅伝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競走大会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28800" y="41649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　泊　者　名　簿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509373"/>
              </p:ext>
            </p:extLst>
          </p:nvPr>
        </p:nvGraphicFramePr>
        <p:xfrm>
          <a:off x="188640" y="816606"/>
          <a:ext cx="64087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府県名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 　　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（男子：女子）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88640" y="1337792"/>
            <a:ext cx="64322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☆学校別宿泊申込書（様式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号）と一緒にお送り下さい。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当社の個人情報の取り扱いについて、同意の上申込ます。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927089"/>
              </p:ext>
            </p:extLst>
          </p:nvPr>
        </p:nvGraphicFramePr>
        <p:xfrm>
          <a:off x="188640" y="1568624"/>
          <a:ext cx="6336704" cy="74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お名前（漢字）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お名前（カタカナ）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年生徒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日旅　太郎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ニチリョ　タロウ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男・女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70501" y="9125689"/>
            <a:ext cx="6432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☆種別は、教員又は生徒（学年）をご記入ください。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☆ご記入欄が不足する場合は、コピーをしてご利用ください。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25397" y="128464"/>
            <a:ext cx="10053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（様式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186462" y="1788121"/>
            <a:ext cx="252000" cy="252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3494"/>
              </p:ext>
            </p:extLst>
          </p:nvPr>
        </p:nvGraphicFramePr>
        <p:xfrm>
          <a:off x="260651" y="200470"/>
          <a:ext cx="6336698" cy="9526294"/>
        </p:xfrm>
        <a:graphic>
          <a:graphicData uri="http://schemas.openxmlformats.org/drawingml/2006/table">
            <a:tbl>
              <a:tblPr/>
              <a:tblGrid>
                <a:gridCol w="327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8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3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47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6234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5421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別紙　２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依頼日　　　月　　　　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421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47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001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都道府県名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001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001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l" rtl="0" fontAlgn="t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〒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001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お申し込みの学校住所と異なる</a:t>
                      </a:r>
                      <a:r>
                        <a:rPr lang="ja-JP" altLang="en-US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場合</a:t>
                      </a:r>
                      <a:endParaRPr lang="en-US" altLang="ja-JP" sz="5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のみ</a:t>
                      </a: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ご記入下さい。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6098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宛名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但し書き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6233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宛名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但し書き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6233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宛名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但し書き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16233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宛名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但し書き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  <a:tr h="162331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7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宛名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8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9"/>
                  </a:ext>
                </a:extLst>
              </a:tr>
              <a:tr h="32466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但し書き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40"/>
                  </a:ext>
                </a:extLst>
              </a:tr>
              <a:tr h="21103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478831" y="272480"/>
            <a:ext cx="3962400" cy="609600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領収書発行依頼書</a:t>
            </a:r>
          </a:p>
        </p:txBody>
      </p:sp>
      <p:sp>
        <p:nvSpPr>
          <p:cNvPr id="6" name="テキスト ボックス 20"/>
          <p:cNvSpPr txBox="1"/>
          <p:nvPr/>
        </p:nvSpPr>
        <p:spPr>
          <a:xfrm>
            <a:off x="476673" y="837630"/>
            <a:ext cx="6048672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領収書の発行が必要な場合、下記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・Ｅ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mail</a:t>
            </a:r>
            <a:r>
              <a:rPr kumimoji="1" lang="ja-JP" altLang="en-US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にて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ご連絡下さい。入金確認後の発行・発送となります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（受付期間：令和元年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（金）まで）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24"/>
          <p:cNvSpPr txBox="1"/>
          <p:nvPr/>
        </p:nvSpPr>
        <p:spPr>
          <a:xfrm>
            <a:off x="332656" y="133610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申込先　</a:t>
            </a:r>
            <a:r>
              <a:rPr kumimoji="1"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kumimoji="1"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1600" b="1" u="none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078-366-2853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Ｅ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mail yasushi_ito@nta.co.jp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㈱日本旅行兵庫教育旅行支店</a:t>
            </a:r>
            <a:endParaRPr kumimoji="1"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3043238"/>
            <a:ext cx="5904656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27"/>
          <p:cNvSpPr txBox="1"/>
          <p:nvPr/>
        </p:nvSpPr>
        <p:spPr>
          <a:xfrm>
            <a:off x="1516063" y="13206413"/>
            <a:ext cx="3349625" cy="314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※6</a:t>
            </a:r>
            <a:r>
              <a:rPr kumimoji="1" lang="ja-JP" altLang="en-US"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枚以上の場合はコピーの上ご利用下さい。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2835" y="3077741"/>
            <a:ext cx="2571750" cy="219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○○高等学校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00460" y="3165238"/>
            <a:ext cx="122396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29873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496</Words>
  <Application>Microsoft Office PowerPoint</Application>
  <PresentationFormat>A4 210 x 297 mm</PresentationFormat>
  <Paragraphs>202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nishinihon1</dc:creator>
  <cp:lastModifiedBy>USER</cp:lastModifiedBy>
  <cp:revision>109</cp:revision>
  <cp:lastPrinted>2019-09-05T10:23:22Z</cp:lastPrinted>
  <dcterms:created xsi:type="dcterms:W3CDTF">2019-08-05T01:15:50Z</dcterms:created>
  <dcterms:modified xsi:type="dcterms:W3CDTF">2019-10-02T06:52:46Z</dcterms:modified>
</cp:coreProperties>
</file>